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</p:sldIdLst>
  <p:sldSz cx="18288000" cy="10287000"/>
  <p:notesSz cx="6858000" cy="9144000"/>
  <p:embeddedFontLst>
    <p:embeddedFont>
      <p:font typeface="Pretendard SemiBold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Pretendard Light" panose="020B0600000101010101" charset="-127"/>
      <p:regular r:id="rId16"/>
    </p:embeddedFont>
    <p:embeddedFont>
      <p:font typeface="Pretendard Regular" panose="020B0600000101010101" charset="-127"/>
      <p:regular r:id="rId17"/>
    </p:embeddedFont>
    <p:embeddedFont>
      <p:font typeface="HY헤드라인M" panose="02030600000101010101" pitchFamily="18" charset="-127"/>
      <p:regular r:id="rId18"/>
    </p:embeddedFont>
    <p:embeddedFont>
      <p:font typeface="Pretendard 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353535"/>
    <a:srgbClr val="74EFA4"/>
    <a:srgbClr val="6ED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6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조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.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처음이니까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천천히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5000" y="375920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Regular"/>
              </a:rPr>
              <a:t>LX </a:t>
            </a:r>
            <a:r>
              <a:rPr lang="ko-KR" sz="3600" b="0" i="0" u="none" strike="noStrike">
                <a:solidFill>
                  <a:srgbClr val="FFFFFF"/>
                </a:solidFill>
                <a:ea typeface="Pretendard Regular"/>
              </a:rPr>
              <a:t>공간정보</a:t>
            </a:r>
            <a:r>
              <a:rPr lang="en-US" sz="36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Regular"/>
              </a:rPr>
              <a:t>아카데미</a:t>
            </a:r>
            <a:r>
              <a:rPr lang="en-US" sz="3600" b="0" i="0" u="none" strike="noStrike">
                <a:solidFill>
                  <a:srgbClr val="FFFFFF"/>
                </a:solidFill>
                <a:latin typeface="Pretendard Regular"/>
              </a:rPr>
              <a:t> 12</a:t>
            </a:r>
            <a:r>
              <a:rPr lang="ko-KR" sz="3600" b="0" i="0" u="none" strike="noStrike">
                <a:solidFill>
                  <a:srgbClr val="FFFFFF"/>
                </a:solidFill>
                <a:ea typeface="Pretendard Regular"/>
              </a:rPr>
              <a:t>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4114800"/>
            <a:ext cx="16421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Java &amp; SQL </a:t>
            </a:r>
            <a:r>
              <a:rPr lang="ko-KR" sz="9000" b="0" i="0" u="none" strike="noStrike" spc="-100">
                <a:solidFill>
                  <a:srgbClr val="FFFFFF"/>
                </a:solidFill>
                <a:ea typeface="Pretendard Bold"/>
              </a:rPr>
              <a:t>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6781800"/>
            <a:ext cx="1628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고영준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김준하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박민호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6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처음이니까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천천히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 smtClean="0">
                <a:solidFill>
                  <a:srgbClr val="70E89F"/>
                </a:solidFill>
                <a:ea typeface="Pretendard Regular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28010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4427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27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427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스택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27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분담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27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427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444500"/>
            <a:ext cx="3289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6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처음이니까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천천히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Team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18034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5905500"/>
            <a:ext cx="13614400" cy="1003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6121400"/>
            <a:ext cx="908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FFFFFF"/>
                </a:solidFill>
                <a:latin typeface="Pretendard Light"/>
              </a:rPr>
              <a:t>07.17 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Light"/>
              </a:rPr>
              <a:t>~ 07.21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5981700"/>
            <a:ext cx="45339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900" y="61214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4203700"/>
            <a:ext cx="136144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279900"/>
            <a:ext cx="45339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44323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08800" y="4432300"/>
            <a:ext cx="906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Light"/>
              </a:rPr>
              <a:t>Java &amp; SQL </a:t>
            </a:r>
            <a:r>
              <a:rPr lang="ko-KR" sz="3000" b="0" i="0" u="none" strike="noStrike">
                <a:solidFill>
                  <a:srgbClr val="FFFFFF"/>
                </a:solidFill>
                <a:ea typeface="Pretendard Light"/>
              </a:rPr>
              <a:t>프로젝트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7594600"/>
            <a:ext cx="136144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7683500"/>
            <a:ext cx="4533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74900" y="78232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특징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1500" y="7924800"/>
            <a:ext cx="9042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JDBC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를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이용한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데이터베이스와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Java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의</a:t>
            </a:r>
            <a:r>
              <a:rPr lang="en-US" sz="19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Light"/>
              </a:rPr>
              <a:t>결합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20193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브레인스토밍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90700"/>
            <a:ext cx="1622425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en-US" sz="7200" b="0" i="0" u="none" strike="noStrike" spc="-100" dirty="0" smtClean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 smtClean="0">
                <a:solidFill>
                  <a:srgbClr val="70E89F"/>
                </a:solidFill>
                <a:latin typeface="Pretendard Regular"/>
              </a:rPr>
              <a:t>주요 </a:t>
            </a:r>
            <a:r>
              <a:rPr lang="ko-KR" sz="7200" b="0" i="0" u="none" strike="noStrike" spc="-100" dirty="0" smtClean="0">
                <a:solidFill>
                  <a:srgbClr val="70E89F"/>
                </a:solidFill>
                <a:ea typeface="Pretendard Regular"/>
              </a:rPr>
              <a:t>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000" y="46609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여러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매개변수로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정보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조회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18900" y="46609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검색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85000" y="74422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여러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기준의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연봉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통계정보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출력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정렬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18900" y="74422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통계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출력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0" y="3492500"/>
            <a:ext cx="1905000" cy="190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0" y="35052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6794500"/>
            <a:ext cx="4140200" cy="250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6794500"/>
            <a:ext cx="4140200" cy="251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600" y="4216400"/>
            <a:ext cx="421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JAVA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해당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페이지는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적는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페이지입니다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개발에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58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Pretendard Regular"/>
              </a:rPr>
              <a:t>배포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8500" y="7315200"/>
            <a:ext cx="4191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스펙을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개발에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208000" y="5943600"/>
            <a:ext cx="1701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4600" y="4978400"/>
            <a:ext cx="241300" cy="241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9507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SQL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63400" y="7315200"/>
            <a:ext cx="419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기술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스택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66" y="5676900"/>
            <a:ext cx="5068933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676900"/>
            <a:ext cx="9739266" cy="40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471706" y="7683500"/>
            <a:ext cx="23876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0175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 smtClean="0">
                <a:solidFill>
                  <a:srgbClr val="FFFFFF"/>
                </a:solidFill>
                <a:ea typeface="Pretendard Regular"/>
              </a:rPr>
              <a:t>고영준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86235" y="61595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 smtClean="0">
                <a:solidFill>
                  <a:srgbClr val="FFFFFF"/>
                </a:solidFill>
                <a:ea typeface="Pretendard Regular"/>
              </a:rPr>
              <a:t>김준하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14452" y="8013700"/>
            <a:ext cx="3733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 err="1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채팅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98935" y="8013700"/>
            <a:ext cx="37592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작성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열람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수정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삭제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2768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Regular"/>
              </a:rPr>
              <a:t>박민호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40382" y="8013700"/>
            <a:ext cx="3733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OS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네트워크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설정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팀원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분담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1479166" y="3743688"/>
            <a:ext cx="5119734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SQL</a:t>
            </a:r>
            <a:endParaRPr lang="ko-KR" altLang="en-US" sz="32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739900" y="3743688"/>
            <a:ext cx="9720216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 Java</a:t>
            </a:r>
            <a:endParaRPr lang="ko-KR" altLang="en-US" sz="3200" dirty="0"/>
          </a:p>
        </p:txBody>
      </p:sp>
      <p:pic>
        <p:nvPicPr>
          <p:cNvPr id="43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36463" y="5156714"/>
            <a:ext cx="1054100" cy="12700"/>
          </a:xfrm>
          <a:prstGeom prst="rect">
            <a:avLst/>
          </a:prstGeom>
        </p:spPr>
      </p:pic>
      <p:pic>
        <p:nvPicPr>
          <p:cNvPr id="44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4856" y="5563114"/>
            <a:ext cx="241300" cy="241300"/>
          </a:xfrm>
          <a:prstGeom prst="rect">
            <a:avLst/>
          </a:prstGeom>
        </p:spPr>
      </p:pic>
      <p:pic>
        <p:nvPicPr>
          <p:cNvPr id="45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4856" y="4547114"/>
            <a:ext cx="241300" cy="241300"/>
          </a:xfrm>
          <a:prstGeom prst="rect">
            <a:avLst/>
          </a:prstGeom>
        </p:spPr>
      </p:pic>
      <p:pic>
        <p:nvPicPr>
          <p:cNvPr id="46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486582" y="5156714"/>
            <a:ext cx="1054100" cy="12700"/>
          </a:xfrm>
          <a:prstGeom prst="rect">
            <a:avLst/>
          </a:prstGeom>
        </p:spPr>
      </p:pic>
      <p:pic>
        <p:nvPicPr>
          <p:cNvPr id="47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3800" y="5563114"/>
            <a:ext cx="241300" cy="241300"/>
          </a:xfrm>
          <a:prstGeom prst="rect">
            <a:avLst/>
          </a:prstGeom>
        </p:spPr>
      </p:pic>
      <p:pic>
        <p:nvPicPr>
          <p:cNvPr id="48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3800" y="4547114"/>
            <a:ext cx="241300" cy="24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22521"/>
              </p:ext>
            </p:extLst>
          </p:nvPr>
        </p:nvGraphicFramePr>
        <p:xfrm>
          <a:off x="1041400" y="3209925"/>
          <a:ext cx="16205200" cy="6908800"/>
        </p:xfrm>
        <a:graphic>
          <a:graphicData uri="http://schemas.openxmlformats.org/drawingml/2006/table">
            <a:tbl>
              <a:tblPr/>
              <a:tblGrid>
                <a:gridCol w="3241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3718391365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4244336263"/>
                    </a:ext>
                  </a:extLst>
                </a:gridCol>
              </a:tblGrid>
              <a:tr h="914400"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M3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17</a:t>
                      </a:r>
                      <a:r>
                        <a:rPr lang="ko-KR" alt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일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;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ㄹ</a:t>
                      </a:r>
                      <a:endParaRPr lang="en-US" sz="18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19</a:t>
                      </a:r>
                      <a:r>
                        <a:rPr lang="ko-KR" alt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일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20</a:t>
                      </a:r>
                      <a:r>
                        <a:rPr lang="ko-KR" altLang="en-US" sz="1700" b="0" i="0" u="none" strike="noStrike" dirty="0" smtClean="0">
                          <a:solidFill>
                            <a:srgbClr val="FFFFFF"/>
                          </a:solidFill>
                          <a:latin typeface="Pretendard Regular"/>
                        </a:rPr>
                        <a:t>일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21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</a:t>
                      </a:r>
                      <a:endParaRPr lang="en-US" sz="20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3124200" y="5258254"/>
            <a:ext cx="38100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분석</a:t>
            </a:r>
            <a:r>
              <a:rPr lang="en-US" altLang="ko-KR" dirty="0" smtClean="0"/>
              <a:t>/</a:t>
            </a:r>
            <a:r>
              <a:rPr lang="ko-KR" altLang="en-US" dirty="0" smtClean="0"/>
              <a:t>설계 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48200" y="6515100"/>
            <a:ext cx="70104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세부 기능 개발 및 단위 테스트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750675" y="8976925"/>
            <a:ext cx="43307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전체 시스템 테스트 및 피드백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53600" y="7751989"/>
            <a:ext cx="32385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기능 통합 및 최적화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8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 smtClean="0">
                <a:solidFill>
                  <a:srgbClr val="70E89F"/>
                </a:solidFill>
                <a:ea typeface="Pretendard Regular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  <p:extLst>
      <p:ext uri="{BB962C8B-B14F-4D97-AF65-F5344CB8AC3E}">
        <p14:creationId xmlns:p14="http://schemas.microsoft.com/office/powerpoint/2010/main" val="22096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277</Words>
  <Application>Microsoft Office PowerPoint</Application>
  <PresentationFormat>사용자 지정</PresentationFormat>
  <Paragraphs>112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Pretendard SemiBold</vt:lpstr>
      <vt:lpstr>맑은 고딕</vt:lpstr>
      <vt:lpstr>Arial</vt:lpstr>
      <vt:lpstr>Pretendard Light</vt:lpstr>
      <vt:lpstr>Pretendard Regular</vt:lpstr>
      <vt:lpstr>HY헤드라인M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LX</cp:lastModifiedBy>
  <cp:revision>8</cp:revision>
  <dcterms:created xsi:type="dcterms:W3CDTF">2006-08-16T00:00:00Z</dcterms:created>
  <dcterms:modified xsi:type="dcterms:W3CDTF">2025-07-19T07:03:38Z</dcterms:modified>
</cp:coreProperties>
</file>